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72"/>
  </p:notesMasterIdLst>
  <p:handoutMasterIdLst>
    <p:handoutMasterId r:id="rId73"/>
  </p:handoutMasterIdLst>
  <p:sldIdLst>
    <p:sldId id="256" r:id="rId7"/>
    <p:sldId id="371" r:id="rId8"/>
    <p:sldId id="37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73" r:id="rId26"/>
    <p:sldId id="370" r:id="rId27"/>
    <p:sldId id="369" r:id="rId28"/>
    <p:sldId id="374" r:id="rId29"/>
    <p:sldId id="318" r:id="rId30"/>
    <p:sldId id="320" r:id="rId31"/>
    <p:sldId id="323" r:id="rId32"/>
    <p:sldId id="324" r:id="rId33"/>
    <p:sldId id="325" r:id="rId34"/>
    <p:sldId id="327" r:id="rId35"/>
    <p:sldId id="328" r:id="rId36"/>
    <p:sldId id="329" r:id="rId37"/>
    <p:sldId id="368" r:id="rId38"/>
    <p:sldId id="330" r:id="rId39"/>
    <p:sldId id="366" r:id="rId40"/>
    <p:sldId id="331" r:id="rId41"/>
    <p:sldId id="367" r:id="rId42"/>
    <p:sldId id="381" r:id="rId43"/>
    <p:sldId id="382" r:id="rId44"/>
    <p:sldId id="375" r:id="rId45"/>
    <p:sldId id="359" r:id="rId46"/>
    <p:sldId id="360" r:id="rId47"/>
    <p:sldId id="333" r:id="rId48"/>
    <p:sldId id="337" r:id="rId49"/>
    <p:sldId id="339" r:id="rId50"/>
    <p:sldId id="376" r:id="rId51"/>
    <p:sldId id="343" r:id="rId52"/>
    <p:sldId id="344" r:id="rId53"/>
    <p:sldId id="345" r:id="rId54"/>
    <p:sldId id="361" r:id="rId55"/>
    <p:sldId id="347" r:id="rId56"/>
    <p:sldId id="348" r:id="rId57"/>
    <p:sldId id="362" r:id="rId58"/>
    <p:sldId id="352" r:id="rId59"/>
    <p:sldId id="353" r:id="rId60"/>
    <p:sldId id="354" r:id="rId61"/>
    <p:sldId id="363" r:id="rId62"/>
    <p:sldId id="364" r:id="rId63"/>
    <p:sldId id="377" r:id="rId64"/>
    <p:sldId id="350" r:id="rId65"/>
    <p:sldId id="355" r:id="rId66"/>
    <p:sldId id="349" r:id="rId67"/>
    <p:sldId id="357" r:id="rId68"/>
    <p:sldId id="358" r:id="rId69"/>
    <p:sldId id="380" r:id="rId70"/>
    <p:sldId id="299" r:id="rId71"/>
  </p:sldIdLst>
  <p:sldSz cx="9144000" cy="6858000" type="screen4x3"/>
  <p:notesSz cx="7023100" cy="9309100"/>
  <p:custDataLst>
    <p:tags r:id="rId7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0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85" d="100"/>
          <a:sy n="85" d="100"/>
        </p:scale>
        <p:origin x="696" y="9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2019-01-31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2019-01-31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3044</TotalTime>
  <Words>3227</Words>
  <Application>Microsoft Office PowerPoint</Application>
  <PresentationFormat>On-screen Show (4:3)</PresentationFormat>
  <Paragraphs>1032</Paragraphs>
  <Slides>65</Slides>
  <Notes>63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Introduction Story:  How To Get into a Fine Restaurant  ( Sense &amp; Avoid in Nutshell )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Sense &amp; Avoid Introduction:  Terminology  Process</vt:lpstr>
      <vt:lpstr>Introduction to Sense &amp; Avoid</vt:lpstr>
      <vt:lpstr>Introduction to Sense &amp; Avoid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221</cp:revision>
  <cp:lastPrinted>2015-07-29T21:30:37Z</cp:lastPrinted>
  <dcterms:created xsi:type="dcterms:W3CDTF">2017-09-21T08:49:16Z</dcterms:created>
  <dcterms:modified xsi:type="dcterms:W3CDTF">2019-01-31T14:15:57Z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